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6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4B096E-BFB4-ABAB-369D-604ACED17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CE9405A-1D79-EB41-7667-8722084789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684361-5C4E-2589-3A1C-CA95197C7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71253F-B37B-7FA8-2AEF-769D4367A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2AC9B3-8BA6-5181-8B8E-D6D7C0136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68766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1B0365-4F06-FA8C-FC84-62E96B3F9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01E9D9E-93FB-3B09-CE5F-05261FC575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530420-C6BA-7110-C804-5B7EF8315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379E4E-2828-8CC7-E549-BF6B9B7E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82C24A-A62C-0ED6-A7C6-902288BF1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20712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F6FFF8E-99AF-35E3-5F74-2F485E19CD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7E6C28-5000-B2E1-2FF3-38F35DE9D7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87C77F-6916-48D3-2EE1-221B5FF1A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36A39C-0E25-1F90-E9A2-81A0F0B7C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82EA30-433A-6465-7B06-AEDAB20E9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25929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95B647-FB7A-9A2A-89EA-D70625723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30CB0A-4C50-40E8-7B74-1761EC873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9A300D-246C-888D-6F6C-88EB327CD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ED5B9E-D6C4-6613-A7CE-47FC14C2C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C935D1-8C9C-2DB1-80AE-162E2FDD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08322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201027-1657-5380-8242-34C365B28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A3D41DA-6B27-9894-24E2-988F14681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4EF23A-EEF2-EFF1-6509-6067CB57B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36E5E9-8EA2-96A1-FF63-8CE62E495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DB8F42-CD29-C1C8-7030-D155F3ABA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99330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03247A-07E0-471A-FD49-284B067CF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B710F7-49E1-21D2-200F-5C89707692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7190208-B661-7218-FCC1-7E5398577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EC5A237-A9BA-CCCB-6738-507DD6429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D190133-3141-DF80-21C6-24B60F2A7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46F4EC1-A572-A77A-53AF-173257A09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60508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B1472D-D5E7-5495-90C2-F057F9025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358AE4-91EC-47F3-BBF6-535FEDC44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31500C5-DEA0-46E9-83D1-4C16AAEEEA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8943222-C7E6-36C1-F3FD-E52176B803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0777035-887B-9A68-668D-DDB9053A2D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15046AA-D4BF-1704-F561-8E1D18253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D98F74A-FFD6-8232-BA19-06E0BAE04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818002B-B6D4-AFEC-0BD5-341F2AABA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95963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340524-F85D-0181-4B45-ADD4DE451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15DEF76-BA56-49FF-889D-B3105D8FD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E1A5E95-16EF-D51E-ADCB-A2098DB20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2B3FA01-86A5-7B5D-C42E-218EA8A89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23654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717F3C1-84E7-A5AD-172F-12B81CD87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4F060C1-52F1-6AC0-1D16-22999EDEC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E6D81C3-C5E2-AF04-457E-D6085F85C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64794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459171-9F50-9BD6-3000-E26186C3D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BEB8B0-F98E-25BE-0EFB-901E142D1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4798115-7F64-CC19-9299-5A1E4E7412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6B5C8AD-43CA-67DD-3C08-C7226053C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2658108-73C4-7FA0-00EA-5C7780457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550814-A942-1DE0-F830-B52B4FBEA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2598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DB8034-1610-8885-FCF4-1B3882509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DD1F36C-65B6-A4C4-4F20-6B909D77E6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69665A-3DD1-A9B7-E218-F77D1E6BA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9168B1C-EE54-622D-EB17-1B444E0D9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EC4AE2-34F1-FB22-B638-3ED1A23FC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B322D0A-8679-3EFF-4335-AA142B0A5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70650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DBD48B5-FFD8-1EC4-3C42-3EA9B1902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5C3757-AC7D-DC8C-5681-46B16460F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2717C2-B6BD-28C6-C3A3-2DB42A3403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9E8F21-A4F7-4046-9796-F1DDFD9D27A9}" type="datetimeFigureOut">
              <a:rPr lang="es-CL" smtClean="0"/>
              <a:t>12-01-2026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D6782D2-C094-3E86-1CD1-CA957C01C7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35EDE5-F37A-5277-88D1-04B93D00D3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BB463A-B592-478D-BC10-A49BAA006BC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89740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n 4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A8C5699A-21A3-F667-96A3-D30F2EF39C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r="1372" b="1"/>
          <a:stretch>
            <a:fillRect/>
          </a:stretch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7" name="Imagen 6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97439C1F-08C4-8814-3046-C1348D8DAB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915" r="-1" b="-1"/>
          <a:stretch>
            <a:fillRect/>
          </a:stretch>
        </p:blipFill>
        <p:spPr>
          <a:xfrm>
            <a:off x="4547938" y="3681409"/>
            <a:ext cx="7644062" cy="317659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88009D8-1751-43C0-8963-C7CAB015B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15219"/>
            <a:ext cx="5395912" cy="2387600"/>
          </a:xfrm>
        </p:spPr>
        <p:txBody>
          <a:bodyPr>
            <a:normAutofit/>
          </a:bodyPr>
          <a:lstStyle/>
          <a:p>
            <a:pPr algn="l"/>
            <a:r>
              <a:rPr lang="es-ES" sz="5000" dirty="0">
                <a:solidFill>
                  <a:schemeClr val="bg1"/>
                </a:solidFill>
              </a:rPr>
              <a:t>Sitio web</a:t>
            </a:r>
            <a:endParaRPr lang="es-CL" sz="5000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AF49940-08A8-5C6A-F2BD-867D69ECEE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902075"/>
            <a:ext cx="5395912" cy="1655762"/>
          </a:xfrm>
        </p:spPr>
        <p:txBody>
          <a:bodyPr>
            <a:normAutofit/>
          </a:bodyPr>
          <a:lstStyle/>
          <a:p>
            <a:pPr algn="l"/>
            <a:r>
              <a:rPr lang="es-ES" sz="2000" dirty="0" err="1">
                <a:solidFill>
                  <a:schemeClr val="bg1"/>
                </a:solidFill>
              </a:rPr>
              <a:t>Version</a:t>
            </a:r>
            <a:r>
              <a:rPr lang="es-ES" sz="2000" dirty="0">
                <a:solidFill>
                  <a:schemeClr val="bg1"/>
                </a:solidFill>
              </a:rPr>
              <a:t> beta </a:t>
            </a:r>
            <a:br>
              <a:rPr lang="es-ES" sz="2000" dirty="0">
                <a:solidFill>
                  <a:schemeClr val="bg1"/>
                </a:solidFill>
              </a:rPr>
            </a:br>
            <a:r>
              <a:rPr lang="es-ES" sz="2000" dirty="0">
                <a:solidFill>
                  <a:schemeClr val="bg1"/>
                </a:solidFill>
              </a:rPr>
              <a:t>20250112</a:t>
            </a:r>
            <a:endParaRPr lang="es-CL" sz="2000" dirty="0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1199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EC27CE-C7AC-7FFE-71E8-503BD0CBF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E75AD9-B974-EEC9-A1AB-F6521FBA8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2EE05EDB-00BA-4AFA-7EEC-F844C0030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9843"/>
            <a:ext cx="12192000" cy="591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337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794909-6BE8-86C3-50AD-0B8CC7A4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7822B7-6BF2-BF31-6FE3-B059C823B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0711B629-DEA0-20BA-8801-790B9D1C3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3950"/>
            <a:ext cx="12192000" cy="583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86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D883D6-D85E-E314-9192-06F827965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F0BCCA-A5C7-6AA4-1BED-88FFE6D5F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A8F8F64D-054B-902F-4EA4-5D6A7526A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6622"/>
            <a:ext cx="12192000" cy="5844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741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787AE0-211A-C3CE-175A-28E2FEAE9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7BA4E8-800A-94A2-F069-5DD7106C7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 descr="Captura de pantalla de computadora&#10;&#10;El contenido generado por IA puede ser incorrecto.">
            <a:extLst>
              <a:ext uri="{FF2B5EF4-FFF2-40B4-BE49-F238E27FC236}">
                <a16:creationId xmlns:a16="http://schemas.microsoft.com/office/drawing/2014/main" id="{0154BC6B-3C16-EBAF-6827-3CAAE0946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2521"/>
            <a:ext cx="12192000" cy="583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09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3D8B21-36E6-1C00-0159-9F40B18F1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F995A7-DB74-D6EC-2DF3-52E65397C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C7D9A091-4AFB-A3DD-3266-587DA7FB5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883"/>
            <a:ext cx="12192000" cy="580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211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387B2A-272B-BA7C-48F4-344416687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A30BA0-C702-75F4-C34B-16B4C28F23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9B896784-144D-DD4E-F069-FBC2B62D4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5531"/>
            <a:ext cx="12192000" cy="588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12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7E1547-4EC8-9038-2DF3-8FC164F54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4388C7-2884-DADB-91E6-7264D2DFF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13E91A69-08FA-A80B-FC89-7865C8B79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42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53857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</Words>
  <Application>Microsoft Office PowerPoint</Application>
  <PresentationFormat>Panorámica</PresentationFormat>
  <Paragraphs>2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Tema de Office</vt:lpstr>
      <vt:lpstr>Sitio web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Carlos Vergara del Rio</dc:creator>
  <cp:lastModifiedBy>Carlos Vergara del Rio</cp:lastModifiedBy>
  <cp:revision>1</cp:revision>
  <dcterms:created xsi:type="dcterms:W3CDTF">2026-01-12T21:43:57Z</dcterms:created>
  <dcterms:modified xsi:type="dcterms:W3CDTF">2026-01-12T21:51:07Z</dcterms:modified>
</cp:coreProperties>
</file>

<file path=docProps/thumbnail.jpeg>
</file>